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68" r:id="rId17"/>
    <p:sldId id="273" r:id="rId18"/>
    <p:sldId id="275" r:id="rId19"/>
    <p:sldId id="276" r:id="rId20"/>
    <p:sldId id="277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00FF"/>
    <a:srgbClr val="CC6600"/>
    <a:srgbClr val="FF9900"/>
    <a:srgbClr val="00DA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E0F4EB-1835-4F2F-98B9-45B35D28B9A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FCD33E-B8FF-464C-B4E4-BD6DA5D5C1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0024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9144000" cy="107157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 формы аппликации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Оригами.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lh5.googleusercontent.com/9LlhcovXs_uaRnNl3Inr8_R__9ojNfmVSxsScrDAW4f6JhIJuR-o5Y_EWjP9fBNYo1-tBk88oHZtk27RO9stfAr-RE-EaVypwuvKE-jpzAsftrcd--tJ8PVmxb0WYxcmk6MbxG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78" y="857232"/>
            <a:ext cx="850112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Аппликация из салфеток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lh5.googleusercontent.com/vxgDgbieBdDofX-kX_x6bw9tgXZu8P6PPUTa09llC6i4Ox_rpjBPpwt6XgmPD6RAkli2Cxaqy6URe-uDV7H7WvDmQY1EL-XHWFJ78nPEjFKFQB77awt7nSJ3HXpSFbLeDOJ5Dp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4296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Аппликация из ткани.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lh3.googleusercontent.com/Q49WqBHUHtxC0BaUaNljbPq-k8pGX-HB8bLM7R1EW3YTEd7JA1pUmFlmJIpBQgsIOhsQuO8EEcfqHS0T24mRWfBYF5L66qqu89IpDtVmk_7vub9c5xiJ3aURP9kgcswfnrx_N4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863028">
            <a:off x="624385" y="1098708"/>
            <a:ext cx="3844618" cy="348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lh3.googleusercontent.com/NFVAuCqntpQh5uDRinnZ5ADeZwa3YAcNCig2XccOTSFji2YH7DCyVIVWExJEefKaX4mOtROWKuETFIpSqYyS9SEaGnDnSgDOJENvMQcAPnjzcRH2FJw9hi0ZYoOiig9G7xXbOt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569160">
            <a:off x="4624474" y="3190295"/>
            <a:ext cx="4181300" cy="292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Аппликация из крупы.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lh4.googleusercontent.com/OsStk6MJ96za3LJpe6xqmBXz0SAa0HUnrR1GyQAUSD1rtXCiX8iwJ0eyzXLxg7D70nuIjqOPYLf_F6BlgZ6hthI1WoJM-IXxceAFLck40ci1bswyU6SeWOKVZfRBgfAELS_kTi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875017">
            <a:off x="344194" y="3119425"/>
            <a:ext cx="4164778" cy="32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h3.googleusercontent.com/JgZflJWlKjGckhknNGNN1SomGRhoJGEyZyFmAq8OBiaUwweg5GszpPiSOY0Xga4PvzcTMGZqQbWDW0GYXSur8ll4lQdn9kRJWqK5dyuNJ6aPR7EeVMLXMo-acGiaLF9woF1a98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999917">
            <a:off x="4527757" y="1121244"/>
            <a:ext cx="4140200" cy="31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работы наших воспитанников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23\Desktop\DSC02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1"/>
            <a:ext cx="7786742" cy="55721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DSC02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87739">
            <a:off x="4364604" y="585861"/>
            <a:ext cx="4657731" cy="3493298"/>
          </a:xfrm>
          <a:prstGeom prst="rect">
            <a:avLst/>
          </a:prstGeom>
          <a:noFill/>
        </p:spPr>
      </p:pic>
      <p:pic>
        <p:nvPicPr>
          <p:cNvPr id="2051" name="Picture 3" descr="C:\Users\123\Desktop\DSC02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</p:spPr>
      </p:pic>
      <p:pic>
        <p:nvPicPr>
          <p:cNvPr id="2052" name="Picture 4" descr="C:\Users\123\Desktop\DSC02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084241"/>
            <a:ext cx="3929058" cy="377375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DSC02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82579"/>
            <a:ext cx="4643438" cy="3482579"/>
          </a:xfrm>
          <a:prstGeom prst="rect">
            <a:avLst/>
          </a:prstGeom>
          <a:noFill/>
        </p:spPr>
      </p:pic>
      <p:pic>
        <p:nvPicPr>
          <p:cNvPr id="3075" name="Picture 3" descr="C:\Users\123\Desktop\DSC02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3407">
            <a:off x="269193" y="3048682"/>
            <a:ext cx="4572000" cy="3429000"/>
          </a:xfrm>
          <a:prstGeom prst="rect">
            <a:avLst/>
          </a:prstGeom>
          <a:noFill/>
        </p:spPr>
      </p:pic>
      <p:pic>
        <p:nvPicPr>
          <p:cNvPr id="3076" name="Picture 4" descr="C:\Users\123\Desktop\DSC02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7385">
            <a:off x="3771817" y="1434839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10694 L 0.00208 0.4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DSC02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287039" cy="771528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123\Desktop\DSC02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esktop\DSC02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Аппликация - один из видов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изобразительной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деятельности, основанный на вырезании, наложении различных форм и закреплении их на другом материале, принятом за фон наиболее простой и доступный способ создания художественных работ.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esktop\DSC02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743">
            <a:off x="4286248" y="1071546"/>
            <a:ext cx="4381498" cy="3286124"/>
          </a:xfrm>
          <a:prstGeom prst="rect">
            <a:avLst/>
          </a:prstGeom>
          <a:noFill/>
        </p:spPr>
      </p:pic>
      <p:pic>
        <p:nvPicPr>
          <p:cNvPr id="7171" name="Picture 3" descr="C:\Users\123\Desktop\DSC02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14090">
            <a:off x="1900499" y="3461932"/>
            <a:ext cx="4112080" cy="3084060"/>
          </a:xfrm>
          <a:prstGeom prst="rect">
            <a:avLst/>
          </a:prstGeom>
          <a:noFill/>
        </p:spPr>
      </p:pic>
      <p:pic>
        <p:nvPicPr>
          <p:cNvPr id="7172" name="Picture 4" descr="C:\Users\123\Desktop\DSC02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3935">
            <a:off x="5832695" y="3682276"/>
            <a:ext cx="3572779" cy="26795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8592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Конец.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Модульная аппликация (мозаика).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lh5.googleusercontent.com/EJkU9WIfN5_f4t-RfA4flO_yyotTsv0NB2hssqDmPVbe7FNkXOte5-PEs0DyUw9CJd34K-mILLrwafimhVO8eA30KGr40SiGS06K9mWoidfeYsRtJi-VIeZbj0XNoP4heEquEn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5005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lh5.googleusercontent.com/0h10UEelOrOhihm-VqjV6kzry38qch2-M4KsjC3KcMefs0Y3KqlWQr78uhSu9YnnHXFUuMhG36-M7Dx7UfxegrxSTeFVt6trQVf139CnMAOgNveBLdh93Y0qWboFN6xoh0ADdM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3435" y="2928934"/>
            <a:ext cx="4520565" cy="34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Симметричная аппликация.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lh5.googleusercontent.com/oA2amm6EKmTBjQraJZlLrZ9fi-Ks6190xHo_xwImephuW_k8Mg66RHgbzXHL2R9tXnANRSplf9lGxra8aFb9VANmFeLw_pLt20xXPuhRmgtp-pQM0KhYCxCOGRshGlM6ZpKeEL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535905">
            <a:off x="409164" y="1122237"/>
            <a:ext cx="4187915" cy="284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lh3.googleusercontent.com/YZmEIVFgrhYwwrr3nWrlqPWLs3suNCA2z2eM-QK9pAo0YQjslJp44Wwkysg2iFFNXF7n3g6wwX1XMuX-Klw-NmbTBq_thHqEIF6vzm2NT2hglDmAEpqS_HKAGn6QZzxFU2i00a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463798">
            <a:off x="4679749" y="2613038"/>
            <a:ext cx="3999312" cy="353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5.googleusercontent.com/pujHPoE7QAr6V5YTfx8KtsEQozEitnvfRGmQAJxEiCpbqp9M8n2TjN4SAPor99EgQay2DqND0_mcc-RkCsPJ1xTJ1hooqMCyZ0k5SUzyiEB9VoGGA-_1GfYIV_kzzPsDbAuu0o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8680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Ленточная аппликация.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6.googleusercontent.com/QewU9Ye5qvFJ239IaTt-65AEobrgxr4w5FXPw-Fm6TvU4TDyD0rkZj0MFSh0UhQke9b2XNgm33Phv3rIQIK5024YJDYTLJd_G_oSRKPh-A7p6nCUHNa4LTNAwnVscHZJjckLDP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08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Накладная аппликация.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4.googleusercontent.com/052jdmiJHENuxwfvkzWSP2Hxt3Bq5_qD3k2TYX0Iyh5kCkaCylYSA-JcQ5uAmIaAmmDGLJ46IRpGzwePO--nhGj5ulEjcSgu72us4vBiXtvTecVMLcV4xyPYXndpgBqbKtl97d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628517">
            <a:off x="435511" y="1788745"/>
            <a:ext cx="4566873" cy="377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lh5.googleusercontent.com/quj3u7aP3UUPSWdp4GGgKM-5jud7dLV_kHuunBLfIqfhskfu-o5b8-aUp8kZP94wTp7wzCvGEOysLAlolv9PdWoy3_283rWV5nc72EiWFzXTBx62IOuahBqZ5t3X2d4eE6f7Ak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855124">
            <a:off x="5232924" y="954714"/>
            <a:ext cx="342899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Квиллинг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3.googleusercontent.com/MNcoRUnt4Rs0ZqBQ8kVfsR6GSaTxJ14376EsA3i6LyFSho2p3U6zJfrRarPU6zjH5suDB31RAf4av_CiAubZy5JhINOaR-CCNm0Ga8LGtpEQuaJ8-o280k1QlNa2U8yHTUe57H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817163">
            <a:off x="518584" y="996224"/>
            <a:ext cx="2962287" cy="475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lh4.googleusercontent.com/0-L97ouaWGMfpBwAZCH_1dQbv4bC8IwEar0zZ9zbvQdg78mF6eo-6BSbYPYdWA_3ljVfysqTtqR8d871J125ovLH_A1hcGyGkRM7juTjZSZog7n7gMSZGRJZF5FE_muupUQSoj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456658">
            <a:off x="3698569" y="2385716"/>
            <a:ext cx="4966976" cy="376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Торцевание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6600"/>
                </a:solidFill>
              </a:rPr>
              <a:t>Коллаж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3" name="Рисунок 2" descr="https://lh4.googleusercontent.com/EaKawzhuc82HJSOqL7Wa9rQ_mURISsRZel6pKhQIT_CX-nUq9zprtOfPD9wJ5WYxd3Be3cL47VkBm7jIK_ara4OPrlogx7WMIFd2Dg19IZUE2k6KswMdHFP6QFK5XfP7XPRwvX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905179">
            <a:off x="731957" y="931207"/>
            <a:ext cx="33575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lh5.googleusercontent.com/Qvl9AwmdmOUzOKvgKZfoF9e5XnbQ2ot1LdlRvyDPdNqwFvJh3OmiDpUwFppGp-3gkyL4BSgV6zBGq_jxf4q8ZFSttfxqyW4vFOFdl4VRYkJmZGv_MpxjkEO01GxEeWpx740Xnp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383646">
            <a:off x="4689469" y="854891"/>
            <a:ext cx="359061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79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 развития ребенка – детский сад №10»  </dc:title>
  <dc:creator>123</dc:creator>
  <cp:lastModifiedBy>123</cp:lastModifiedBy>
  <cp:revision>5</cp:revision>
  <dcterms:created xsi:type="dcterms:W3CDTF">2016-04-17T07:27:40Z</dcterms:created>
  <dcterms:modified xsi:type="dcterms:W3CDTF">2017-03-28T12:20:23Z</dcterms:modified>
</cp:coreProperties>
</file>